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66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E93FC-8831-4E30-A4D9-D174F77378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35ADD84-C6F7-4EDF-B152-F8054A960E11}">
      <dgm:prSet/>
      <dgm:spPr/>
      <dgm:t>
        <a:bodyPr/>
        <a:lstStyle/>
        <a:p>
          <a:r>
            <a:rPr lang="ko-KR"/>
            <a:t>앱 이름 및 주제</a:t>
          </a:r>
          <a:endParaRPr lang="en-US"/>
        </a:p>
      </dgm:t>
    </dgm:pt>
    <dgm:pt modelId="{90487683-8119-4821-B0C5-6173F6C7EB39}" type="parTrans" cxnId="{1BD82A3A-B142-43F0-9673-BACCB3DF400E}">
      <dgm:prSet/>
      <dgm:spPr/>
      <dgm:t>
        <a:bodyPr/>
        <a:lstStyle/>
        <a:p>
          <a:endParaRPr lang="en-US"/>
        </a:p>
      </dgm:t>
    </dgm:pt>
    <dgm:pt modelId="{03A7CA52-22F3-4EF5-B20F-88F9D9985793}" type="sibTrans" cxnId="{1BD82A3A-B142-43F0-9673-BACCB3DF400E}">
      <dgm:prSet/>
      <dgm:spPr/>
      <dgm:t>
        <a:bodyPr/>
        <a:lstStyle/>
        <a:p>
          <a:endParaRPr lang="en-US"/>
        </a:p>
      </dgm:t>
    </dgm:pt>
    <dgm:pt modelId="{B63A2EF7-26B7-4D02-8376-9BFE8680BDE3}">
      <dgm:prSet/>
      <dgm:spPr/>
      <dgm:t>
        <a:bodyPr/>
        <a:lstStyle/>
        <a:p>
          <a:r>
            <a:rPr lang="ko-KR"/>
            <a:t>완성된 앱 소개 </a:t>
          </a:r>
          <a:r>
            <a:rPr lang="en-US"/>
            <a:t>(</a:t>
          </a:r>
          <a:r>
            <a:rPr lang="ko-KR"/>
            <a:t>화면</a:t>
          </a:r>
          <a:r>
            <a:rPr lang="en-US"/>
            <a:t>, </a:t>
          </a:r>
          <a:r>
            <a:rPr lang="ko-KR"/>
            <a:t>사용방법</a:t>
          </a:r>
          <a:r>
            <a:rPr lang="en-US"/>
            <a:t>)</a:t>
          </a:r>
        </a:p>
      </dgm:t>
    </dgm:pt>
    <dgm:pt modelId="{A4720BB2-8CCB-4F4F-8861-ADB7919FEE5C}" type="parTrans" cxnId="{A9F3C14A-29C2-4069-8F82-49AAEF8B4EE9}">
      <dgm:prSet/>
      <dgm:spPr/>
      <dgm:t>
        <a:bodyPr/>
        <a:lstStyle/>
        <a:p>
          <a:endParaRPr lang="en-US"/>
        </a:p>
      </dgm:t>
    </dgm:pt>
    <dgm:pt modelId="{A34E7456-BDFB-4327-8B9B-598ACB39BD36}" type="sibTrans" cxnId="{A9F3C14A-29C2-4069-8F82-49AAEF8B4EE9}">
      <dgm:prSet/>
      <dgm:spPr/>
      <dgm:t>
        <a:bodyPr/>
        <a:lstStyle/>
        <a:p>
          <a:endParaRPr lang="en-US"/>
        </a:p>
      </dgm:t>
    </dgm:pt>
    <dgm:pt modelId="{ABF7EE8A-B28F-4FFD-8C2A-DF03F5CBDBE5}">
      <dgm:prSet/>
      <dgm:spPr/>
      <dgm:t>
        <a:bodyPr/>
        <a:lstStyle/>
        <a:p>
          <a:r>
            <a:rPr lang="ko-KR"/>
            <a:t>액티비티 별 사용된 기능 소개</a:t>
          </a:r>
          <a:endParaRPr lang="en-US"/>
        </a:p>
      </dgm:t>
    </dgm:pt>
    <dgm:pt modelId="{3A4F31B9-644B-4A7B-B7A3-D9B0D760BEDE}" type="parTrans" cxnId="{BA7827DF-D728-4B58-B8C1-D3E90E0594DD}">
      <dgm:prSet/>
      <dgm:spPr/>
      <dgm:t>
        <a:bodyPr/>
        <a:lstStyle/>
        <a:p>
          <a:endParaRPr lang="en-US"/>
        </a:p>
      </dgm:t>
    </dgm:pt>
    <dgm:pt modelId="{B81DC24A-456C-4C98-9BDC-5B1F98438ED3}" type="sibTrans" cxnId="{BA7827DF-D728-4B58-B8C1-D3E90E0594DD}">
      <dgm:prSet/>
      <dgm:spPr/>
      <dgm:t>
        <a:bodyPr/>
        <a:lstStyle/>
        <a:p>
          <a:endParaRPr lang="en-US"/>
        </a:p>
      </dgm:t>
    </dgm:pt>
    <dgm:pt modelId="{2315F986-54A8-4972-B72D-DB5C110F2E44}">
      <dgm:prSet/>
      <dgm:spPr/>
      <dgm:t>
        <a:bodyPr/>
        <a:lstStyle/>
        <a:p>
          <a:r>
            <a:rPr lang="ko-KR"/>
            <a:t>개발 환경</a:t>
          </a:r>
          <a:endParaRPr lang="en-US"/>
        </a:p>
      </dgm:t>
    </dgm:pt>
    <dgm:pt modelId="{41E1AA1A-0703-47EF-82EB-76CDBC702256}" type="parTrans" cxnId="{1598C964-B499-4161-A49A-A962C1B0B9E3}">
      <dgm:prSet/>
      <dgm:spPr/>
      <dgm:t>
        <a:bodyPr/>
        <a:lstStyle/>
        <a:p>
          <a:endParaRPr lang="en-US"/>
        </a:p>
      </dgm:t>
    </dgm:pt>
    <dgm:pt modelId="{C6585FA7-6592-4EE8-9461-FDB623705B5F}" type="sibTrans" cxnId="{1598C964-B499-4161-A49A-A962C1B0B9E3}">
      <dgm:prSet/>
      <dgm:spPr/>
      <dgm:t>
        <a:bodyPr/>
        <a:lstStyle/>
        <a:p>
          <a:endParaRPr lang="en-US"/>
        </a:p>
      </dgm:t>
    </dgm:pt>
    <dgm:pt modelId="{61304E89-4C80-4BA1-954E-28DB4EDE0E78}" type="pres">
      <dgm:prSet presAssocID="{A99E93FC-8831-4E30-A4D9-D174F77378F0}" presName="root" presStyleCnt="0">
        <dgm:presLayoutVars>
          <dgm:dir/>
          <dgm:resizeHandles val="exact"/>
        </dgm:presLayoutVars>
      </dgm:prSet>
      <dgm:spPr/>
    </dgm:pt>
    <dgm:pt modelId="{209780FF-7EB6-4F25-8BAC-2897B30600BE}" type="pres">
      <dgm:prSet presAssocID="{535ADD84-C6F7-4EDF-B152-F8054A960E11}" presName="compNode" presStyleCnt="0"/>
      <dgm:spPr/>
    </dgm:pt>
    <dgm:pt modelId="{3BD96227-A32E-4BBD-92B2-6473024D65D5}" type="pres">
      <dgm:prSet presAssocID="{535ADD84-C6F7-4EDF-B152-F8054A960E11}" presName="bgRect" presStyleLbl="bgShp" presStyleIdx="0" presStyleCnt="4"/>
      <dgm:spPr/>
    </dgm:pt>
    <dgm:pt modelId="{BDDA3767-182B-4918-896F-E7B41430A3EB}" type="pres">
      <dgm:prSet presAssocID="{535ADD84-C6F7-4EDF-B152-F8054A960E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B767127-0BAD-4D82-B478-C1809FE78A22}" type="pres">
      <dgm:prSet presAssocID="{535ADD84-C6F7-4EDF-B152-F8054A960E11}" presName="spaceRect" presStyleCnt="0"/>
      <dgm:spPr/>
    </dgm:pt>
    <dgm:pt modelId="{423C2596-C12C-4F83-AB8A-10717248761A}" type="pres">
      <dgm:prSet presAssocID="{535ADD84-C6F7-4EDF-B152-F8054A960E11}" presName="parTx" presStyleLbl="revTx" presStyleIdx="0" presStyleCnt="4">
        <dgm:presLayoutVars>
          <dgm:chMax val="0"/>
          <dgm:chPref val="0"/>
        </dgm:presLayoutVars>
      </dgm:prSet>
      <dgm:spPr/>
    </dgm:pt>
    <dgm:pt modelId="{EC219B18-7707-470D-8BBA-128BBD2237EE}" type="pres">
      <dgm:prSet presAssocID="{03A7CA52-22F3-4EF5-B20F-88F9D9985793}" presName="sibTrans" presStyleCnt="0"/>
      <dgm:spPr/>
    </dgm:pt>
    <dgm:pt modelId="{B42DC92C-F34D-4D44-AFDD-89264E26572A}" type="pres">
      <dgm:prSet presAssocID="{B63A2EF7-26B7-4D02-8376-9BFE8680BDE3}" presName="compNode" presStyleCnt="0"/>
      <dgm:spPr/>
    </dgm:pt>
    <dgm:pt modelId="{1810BBD6-3943-4608-9D7E-B6717A008A3D}" type="pres">
      <dgm:prSet presAssocID="{B63A2EF7-26B7-4D02-8376-9BFE8680BDE3}" presName="bgRect" presStyleLbl="bgShp" presStyleIdx="1" presStyleCnt="4"/>
      <dgm:spPr/>
    </dgm:pt>
    <dgm:pt modelId="{8E77BED1-FDF7-4899-BA74-A3744D21E1AD}" type="pres">
      <dgm:prSet presAssocID="{B63A2EF7-26B7-4D02-8376-9BFE8680BD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2B3343F7-0486-4948-901C-A1C872F0E658}" type="pres">
      <dgm:prSet presAssocID="{B63A2EF7-26B7-4D02-8376-9BFE8680BDE3}" presName="spaceRect" presStyleCnt="0"/>
      <dgm:spPr/>
    </dgm:pt>
    <dgm:pt modelId="{FF47E8AC-A69B-4D9C-9624-65E3ADBCF9EC}" type="pres">
      <dgm:prSet presAssocID="{B63A2EF7-26B7-4D02-8376-9BFE8680BDE3}" presName="parTx" presStyleLbl="revTx" presStyleIdx="1" presStyleCnt="4">
        <dgm:presLayoutVars>
          <dgm:chMax val="0"/>
          <dgm:chPref val="0"/>
        </dgm:presLayoutVars>
      </dgm:prSet>
      <dgm:spPr/>
    </dgm:pt>
    <dgm:pt modelId="{713C59F7-F544-4F2D-8E86-B3D75288FBA9}" type="pres">
      <dgm:prSet presAssocID="{A34E7456-BDFB-4327-8B9B-598ACB39BD36}" presName="sibTrans" presStyleCnt="0"/>
      <dgm:spPr/>
    </dgm:pt>
    <dgm:pt modelId="{BB3F3D7C-95F9-40ED-94C8-74138A68113F}" type="pres">
      <dgm:prSet presAssocID="{ABF7EE8A-B28F-4FFD-8C2A-DF03F5CBDBE5}" presName="compNode" presStyleCnt="0"/>
      <dgm:spPr/>
    </dgm:pt>
    <dgm:pt modelId="{92008B58-D528-42FC-A188-9921078733C2}" type="pres">
      <dgm:prSet presAssocID="{ABF7EE8A-B28F-4FFD-8C2A-DF03F5CBDBE5}" presName="bgRect" presStyleLbl="bgShp" presStyleIdx="2" presStyleCnt="4"/>
      <dgm:spPr/>
    </dgm:pt>
    <dgm:pt modelId="{8CE3A848-0026-42D6-BDDA-D499ED155282}" type="pres">
      <dgm:prSet presAssocID="{ABF7EE8A-B28F-4FFD-8C2A-DF03F5CBDB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사용자"/>
        </a:ext>
      </dgm:extLst>
    </dgm:pt>
    <dgm:pt modelId="{A7B907B1-E377-4110-BF36-3654E555281C}" type="pres">
      <dgm:prSet presAssocID="{ABF7EE8A-B28F-4FFD-8C2A-DF03F5CBDBE5}" presName="spaceRect" presStyleCnt="0"/>
      <dgm:spPr/>
    </dgm:pt>
    <dgm:pt modelId="{DA1B8B13-E831-4CCD-B8D5-99EA642550D7}" type="pres">
      <dgm:prSet presAssocID="{ABF7EE8A-B28F-4FFD-8C2A-DF03F5CBDBE5}" presName="parTx" presStyleLbl="revTx" presStyleIdx="2" presStyleCnt="4">
        <dgm:presLayoutVars>
          <dgm:chMax val="0"/>
          <dgm:chPref val="0"/>
        </dgm:presLayoutVars>
      </dgm:prSet>
      <dgm:spPr/>
    </dgm:pt>
    <dgm:pt modelId="{97DDFDDA-759E-42BE-89DC-81015A73C14D}" type="pres">
      <dgm:prSet presAssocID="{B81DC24A-456C-4C98-9BDC-5B1F98438ED3}" presName="sibTrans" presStyleCnt="0"/>
      <dgm:spPr/>
    </dgm:pt>
    <dgm:pt modelId="{534D7B0D-E66C-4B3D-B8D0-C842BE12C9C1}" type="pres">
      <dgm:prSet presAssocID="{2315F986-54A8-4972-B72D-DB5C110F2E44}" presName="compNode" presStyleCnt="0"/>
      <dgm:spPr/>
    </dgm:pt>
    <dgm:pt modelId="{5FA96F4C-7D71-4808-A00C-7C7BA8081265}" type="pres">
      <dgm:prSet presAssocID="{2315F986-54A8-4972-B72D-DB5C110F2E44}" presName="bgRect" presStyleLbl="bgShp" presStyleIdx="3" presStyleCnt="4"/>
      <dgm:spPr/>
    </dgm:pt>
    <dgm:pt modelId="{778AF00B-825E-43C1-805F-06112042A695}" type="pres">
      <dgm:prSet presAssocID="{2315F986-54A8-4972-B72D-DB5C110F2E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B1EA635-97C8-4182-AC83-AB39CBD1BF96}" type="pres">
      <dgm:prSet presAssocID="{2315F986-54A8-4972-B72D-DB5C110F2E44}" presName="spaceRect" presStyleCnt="0"/>
      <dgm:spPr/>
    </dgm:pt>
    <dgm:pt modelId="{2D6915C2-0E41-404E-84A6-3700E22F10ED}" type="pres">
      <dgm:prSet presAssocID="{2315F986-54A8-4972-B72D-DB5C110F2E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4A0061E-6958-4BF2-B199-AC7E6521B3CC}" type="presOf" srcId="{B63A2EF7-26B7-4D02-8376-9BFE8680BDE3}" destId="{FF47E8AC-A69B-4D9C-9624-65E3ADBCF9EC}" srcOrd="0" destOrd="0" presId="urn:microsoft.com/office/officeart/2018/2/layout/IconVerticalSolidList"/>
    <dgm:cxn modelId="{6CCD5927-8226-4732-B5FC-8A265F100A3C}" type="presOf" srcId="{A99E93FC-8831-4E30-A4D9-D174F77378F0}" destId="{61304E89-4C80-4BA1-954E-28DB4EDE0E78}" srcOrd="0" destOrd="0" presId="urn:microsoft.com/office/officeart/2018/2/layout/IconVerticalSolidList"/>
    <dgm:cxn modelId="{1BD82A3A-B142-43F0-9673-BACCB3DF400E}" srcId="{A99E93FC-8831-4E30-A4D9-D174F77378F0}" destId="{535ADD84-C6F7-4EDF-B152-F8054A960E11}" srcOrd="0" destOrd="0" parTransId="{90487683-8119-4821-B0C5-6173F6C7EB39}" sibTransId="{03A7CA52-22F3-4EF5-B20F-88F9D9985793}"/>
    <dgm:cxn modelId="{1598C964-B499-4161-A49A-A962C1B0B9E3}" srcId="{A99E93FC-8831-4E30-A4D9-D174F77378F0}" destId="{2315F986-54A8-4972-B72D-DB5C110F2E44}" srcOrd="3" destOrd="0" parTransId="{41E1AA1A-0703-47EF-82EB-76CDBC702256}" sibTransId="{C6585FA7-6592-4EE8-9461-FDB623705B5F}"/>
    <dgm:cxn modelId="{209BC448-CAFD-4D7F-856F-EE343522A038}" type="presOf" srcId="{ABF7EE8A-B28F-4FFD-8C2A-DF03F5CBDBE5}" destId="{DA1B8B13-E831-4CCD-B8D5-99EA642550D7}" srcOrd="0" destOrd="0" presId="urn:microsoft.com/office/officeart/2018/2/layout/IconVerticalSolidList"/>
    <dgm:cxn modelId="{A9F3C14A-29C2-4069-8F82-49AAEF8B4EE9}" srcId="{A99E93FC-8831-4E30-A4D9-D174F77378F0}" destId="{B63A2EF7-26B7-4D02-8376-9BFE8680BDE3}" srcOrd="1" destOrd="0" parTransId="{A4720BB2-8CCB-4F4F-8861-ADB7919FEE5C}" sibTransId="{A34E7456-BDFB-4327-8B9B-598ACB39BD36}"/>
    <dgm:cxn modelId="{922E02A1-A9AC-4DD9-A835-51DEA2E3CD59}" type="presOf" srcId="{2315F986-54A8-4972-B72D-DB5C110F2E44}" destId="{2D6915C2-0E41-404E-84A6-3700E22F10ED}" srcOrd="0" destOrd="0" presId="urn:microsoft.com/office/officeart/2018/2/layout/IconVerticalSolidList"/>
    <dgm:cxn modelId="{BA7827DF-D728-4B58-B8C1-D3E90E0594DD}" srcId="{A99E93FC-8831-4E30-A4D9-D174F77378F0}" destId="{ABF7EE8A-B28F-4FFD-8C2A-DF03F5CBDBE5}" srcOrd="2" destOrd="0" parTransId="{3A4F31B9-644B-4A7B-B7A3-D9B0D760BEDE}" sibTransId="{B81DC24A-456C-4C98-9BDC-5B1F98438ED3}"/>
    <dgm:cxn modelId="{74AA0DF5-BADC-4C01-A104-BFDE04C810BA}" type="presOf" srcId="{535ADD84-C6F7-4EDF-B152-F8054A960E11}" destId="{423C2596-C12C-4F83-AB8A-10717248761A}" srcOrd="0" destOrd="0" presId="urn:microsoft.com/office/officeart/2018/2/layout/IconVerticalSolidList"/>
    <dgm:cxn modelId="{1A7B7ED9-8D94-484C-BBD1-618BBDAF5C2C}" type="presParOf" srcId="{61304E89-4C80-4BA1-954E-28DB4EDE0E78}" destId="{209780FF-7EB6-4F25-8BAC-2897B30600BE}" srcOrd="0" destOrd="0" presId="urn:microsoft.com/office/officeart/2018/2/layout/IconVerticalSolidList"/>
    <dgm:cxn modelId="{22AC2BD6-811E-40D5-A249-5A399E6CA1C8}" type="presParOf" srcId="{209780FF-7EB6-4F25-8BAC-2897B30600BE}" destId="{3BD96227-A32E-4BBD-92B2-6473024D65D5}" srcOrd="0" destOrd="0" presId="urn:microsoft.com/office/officeart/2018/2/layout/IconVerticalSolidList"/>
    <dgm:cxn modelId="{947B7F18-3846-40C4-8CBC-4170E9218FBF}" type="presParOf" srcId="{209780FF-7EB6-4F25-8BAC-2897B30600BE}" destId="{BDDA3767-182B-4918-896F-E7B41430A3EB}" srcOrd="1" destOrd="0" presId="urn:microsoft.com/office/officeart/2018/2/layout/IconVerticalSolidList"/>
    <dgm:cxn modelId="{F1C6AF9A-8CDA-4C9C-943D-DA2B6BBCE761}" type="presParOf" srcId="{209780FF-7EB6-4F25-8BAC-2897B30600BE}" destId="{6B767127-0BAD-4D82-B478-C1809FE78A22}" srcOrd="2" destOrd="0" presId="urn:microsoft.com/office/officeart/2018/2/layout/IconVerticalSolidList"/>
    <dgm:cxn modelId="{B289E1EA-0A46-425A-8F9E-DB61FAB5CDF9}" type="presParOf" srcId="{209780FF-7EB6-4F25-8BAC-2897B30600BE}" destId="{423C2596-C12C-4F83-AB8A-10717248761A}" srcOrd="3" destOrd="0" presId="urn:microsoft.com/office/officeart/2018/2/layout/IconVerticalSolidList"/>
    <dgm:cxn modelId="{F508E562-C663-4119-87FE-DA41FEB98E28}" type="presParOf" srcId="{61304E89-4C80-4BA1-954E-28DB4EDE0E78}" destId="{EC219B18-7707-470D-8BBA-128BBD2237EE}" srcOrd="1" destOrd="0" presId="urn:microsoft.com/office/officeart/2018/2/layout/IconVerticalSolidList"/>
    <dgm:cxn modelId="{4C9CBA15-3236-4B21-BD73-0BB2942BEEB5}" type="presParOf" srcId="{61304E89-4C80-4BA1-954E-28DB4EDE0E78}" destId="{B42DC92C-F34D-4D44-AFDD-89264E26572A}" srcOrd="2" destOrd="0" presId="urn:microsoft.com/office/officeart/2018/2/layout/IconVerticalSolidList"/>
    <dgm:cxn modelId="{851CA9D2-FF13-42CF-9737-8DD45DD991DA}" type="presParOf" srcId="{B42DC92C-F34D-4D44-AFDD-89264E26572A}" destId="{1810BBD6-3943-4608-9D7E-B6717A008A3D}" srcOrd="0" destOrd="0" presId="urn:microsoft.com/office/officeart/2018/2/layout/IconVerticalSolidList"/>
    <dgm:cxn modelId="{C1264E62-FAD9-44B0-81C6-CBDC62AD4F67}" type="presParOf" srcId="{B42DC92C-F34D-4D44-AFDD-89264E26572A}" destId="{8E77BED1-FDF7-4899-BA74-A3744D21E1AD}" srcOrd="1" destOrd="0" presId="urn:microsoft.com/office/officeart/2018/2/layout/IconVerticalSolidList"/>
    <dgm:cxn modelId="{43DA147B-0DDA-4873-B839-25DC38DBFEAD}" type="presParOf" srcId="{B42DC92C-F34D-4D44-AFDD-89264E26572A}" destId="{2B3343F7-0486-4948-901C-A1C872F0E658}" srcOrd="2" destOrd="0" presId="urn:microsoft.com/office/officeart/2018/2/layout/IconVerticalSolidList"/>
    <dgm:cxn modelId="{BF222667-47D5-4D27-BE96-6AEEFE5E6025}" type="presParOf" srcId="{B42DC92C-F34D-4D44-AFDD-89264E26572A}" destId="{FF47E8AC-A69B-4D9C-9624-65E3ADBCF9EC}" srcOrd="3" destOrd="0" presId="urn:microsoft.com/office/officeart/2018/2/layout/IconVerticalSolidList"/>
    <dgm:cxn modelId="{9F61EA58-504F-4CBA-BB2A-991E21A4BDEC}" type="presParOf" srcId="{61304E89-4C80-4BA1-954E-28DB4EDE0E78}" destId="{713C59F7-F544-4F2D-8E86-B3D75288FBA9}" srcOrd="3" destOrd="0" presId="urn:microsoft.com/office/officeart/2018/2/layout/IconVerticalSolidList"/>
    <dgm:cxn modelId="{541B4B9F-EFC7-47C8-98CE-D051688BC263}" type="presParOf" srcId="{61304E89-4C80-4BA1-954E-28DB4EDE0E78}" destId="{BB3F3D7C-95F9-40ED-94C8-74138A68113F}" srcOrd="4" destOrd="0" presId="urn:microsoft.com/office/officeart/2018/2/layout/IconVerticalSolidList"/>
    <dgm:cxn modelId="{D229AABD-53ED-446B-B80F-C5AE4B220D1D}" type="presParOf" srcId="{BB3F3D7C-95F9-40ED-94C8-74138A68113F}" destId="{92008B58-D528-42FC-A188-9921078733C2}" srcOrd="0" destOrd="0" presId="urn:microsoft.com/office/officeart/2018/2/layout/IconVerticalSolidList"/>
    <dgm:cxn modelId="{AA6A2690-A5F8-47D0-AA5D-524EDE82969C}" type="presParOf" srcId="{BB3F3D7C-95F9-40ED-94C8-74138A68113F}" destId="{8CE3A848-0026-42D6-BDDA-D499ED155282}" srcOrd="1" destOrd="0" presId="urn:microsoft.com/office/officeart/2018/2/layout/IconVerticalSolidList"/>
    <dgm:cxn modelId="{3495F062-BF32-4477-A17D-A7B79ADD05A5}" type="presParOf" srcId="{BB3F3D7C-95F9-40ED-94C8-74138A68113F}" destId="{A7B907B1-E377-4110-BF36-3654E555281C}" srcOrd="2" destOrd="0" presId="urn:microsoft.com/office/officeart/2018/2/layout/IconVerticalSolidList"/>
    <dgm:cxn modelId="{8739CC93-C342-48FC-96BE-7BC005FBCDFE}" type="presParOf" srcId="{BB3F3D7C-95F9-40ED-94C8-74138A68113F}" destId="{DA1B8B13-E831-4CCD-B8D5-99EA642550D7}" srcOrd="3" destOrd="0" presId="urn:microsoft.com/office/officeart/2018/2/layout/IconVerticalSolidList"/>
    <dgm:cxn modelId="{E167ED17-10F9-4F22-9F80-447FDE532F2D}" type="presParOf" srcId="{61304E89-4C80-4BA1-954E-28DB4EDE0E78}" destId="{97DDFDDA-759E-42BE-89DC-81015A73C14D}" srcOrd="5" destOrd="0" presId="urn:microsoft.com/office/officeart/2018/2/layout/IconVerticalSolidList"/>
    <dgm:cxn modelId="{30969C73-819F-43C0-A598-A81B3A89EC2D}" type="presParOf" srcId="{61304E89-4C80-4BA1-954E-28DB4EDE0E78}" destId="{534D7B0D-E66C-4B3D-B8D0-C842BE12C9C1}" srcOrd="6" destOrd="0" presId="urn:microsoft.com/office/officeart/2018/2/layout/IconVerticalSolidList"/>
    <dgm:cxn modelId="{76CD95CD-144F-4AE9-BAFA-E79891115B70}" type="presParOf" srcId="{534D7B0D-E66C-4B3D-B8D0-C842BE12C9C1}" destId="{5FA96F4C-7D71-4808-A00C-7C7BA8081265}" srcOrd="0" destOrd="0" presId="urn:microsoft.com/office/officeart/2018/2/layout/IconVerticalSolidList"/>
    <dgm:cxn modelId="{958E3A98-2959-45F3-87C1-C6AFCE70C84F}" type="presParOf" srcId="{534D7B0D-E66C-4B3D-B8D0-C842BE12C9C1}" destId="{778AF00B-825E-43C1-805F-06112042A695}" srcOrd="1" destOrd="0" presId="urn:microsoft.com/office/officeart/2018/2/layout/IconVerticalSolidList"/>
    <dgm:cxn modelId="{D9021314-8C76-43E3-B8F6-06B10DB1395F}" type="presParOf" srcId="{534D7B0D-E66C-4B3D-B8D0-C842BE12C9C1}" destId="{2B1EA635-97C8-4182-AC83-AB39CBD1BF96}" srcOrd="2" destOrd="0" presId="urn:microsoft.com/office/officeart/2018/2/layout/IconVerticalSolidList"/>
    <dgm:cxn modelId="{663910DB-D30E-4687-86B0-098B0EC517C4}" type="presParOf" srcId="{534D7B0D-E66C-4B3D-B8D0-C842BE12C9C1}" destId="{2D6915C2-0E41-404E-84A6-3700E22F10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96227-A32E-4BBD-92B2-6473024D65D5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A3767-182B-4918-896F-E7B41430A3EB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C2596-C12C-4F83-AB8A-10717248761A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앱 이름 및 주제</a:t>
          </a:r>
          <a:endParaRPr lang="en-US" sz="2200" kern="1200"/>
        </a:p>
      </dsp:txBody>
      <dsp:txXfrm>
        <a:off x="1372680" y="2344"/>
        <a:ext cx="5424994" cy="1188467"/>
      </dsp:txXfrm>
    </dsp:sp>
    <dsp:sp modelId="{1810BBD6-3943-4608-9D7E-B6717A008A3D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7BED1-FDF7-4899-BA74-A3744D21E1AD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7E8AC-A69B-4D9C-9624-65E3ADBCF9EC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완성된 앱 소개 </a:t>
          </a:r>
          <a:r>
            <a:rPr lang="en-US" sz="2200" kern="1200"/>
            <a:t>(</a:t>
          </a:r>
          <a:r>
            <a:rPr lang="ko-KR" sz="2200" kern="1200"/>
            <a:t>화면</a:t>
          </a:r>
          <a:r>
            <a:rPr lang="en-US" sz="2200" kern="1200"/>
            <a:t>, </a:t>
          </a:r>
          <a:r>
            <a:rPr lang="ko-KR" sz="2200" kern="1200"/>
            <a:t>사용방법</a:t>
          </a:r>
          <a:r>
            <a:rPr lang="en-US" sz="2200" kern="1200"/>
            <a:t>)</a:t>
          </a:r>
        </a:p>
      </dsp:txBody>
      <dsp:txXfrm>
        <a:off x="1372680" y="1487929"/>
        <a:ext cx="5424994" cy="1188467"/>
      </dsp:txXfrm>
    </dsp:sp>
    <dsp:sp modelId="{92008B58-D528-42FC-A188-9921078733C2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3A848-0026-42D6-BDDA-D499ED155282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B8B13-E831-4CCD-B8D5-99EA642550D7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액티비티 별 사용된 기능 소개</a:t>
          </a:r>
          <a:endParaRPr lang="en-US" sz="2200" kern="1200"/>
        </a:p>
      </dsp:txBody>
      <dsp:txXfrm>
        <a:off x="1372680" y="2973514"/>
        <a:ext cx="5424994" cy="1188467"/>
      </dsp:txXfrm>
    </dsp:sp>
    <dsp:sp modelId="{5FA96F4C-7D71-4808-A00C-7C7BA8081265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AF00B-825E-43C1-805F-06112042A695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915C2-0E41-404E-84A6-3700E22F10ED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개발 환경</a:t>
          </a:r>
          <a:endParaRPr lang="en-US" sz="2200" kern="1200"/>
        </a:p>
      </dsp:txBody>
      <dsp:txXfrm>
        <a:off x="1372680" y="4459099"/>
        <a:ext cx="5424994" cy="118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3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9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97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2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86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1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1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93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9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95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F74CEE-EAD1-4577-8EDE-33E8B991DCA1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B3E3DA-45A9-4DE7-82B2-D421148DEFB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80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A64A42D-624B-4E39-BAAE-EBF524A7A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ko-KR" altLang="en-US"/>
              <a:t>앱 결과 보고서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71CEB6-D173-4DF2-A655-48CFC5BF6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en-US" altLang="ko-KR" dirty="0"/>
              <a:t>2019112290 </a:t>
            </a:r>
            <a:r>
              <a:rPr lang="ko-KR" altLang="en-US" dirty="0"/>
              <a:t>박은화</a:t>
            </a:r>
          </a:p>
        </p:txBody>
      </p:sp>
      <p:pic>
        <p:nvPicPr>
          <p:cNvPr id="7" name="Graphic 6" descr="확인 표시">
            <a:extLst>
              <a:ext uri="{FF2B5EF4-FFF2-40B4-BE49-F238E27FC236}">
                <a16:creationId xmlns:a16="http://schemas.microsoft.com/office/drawing/2014/main" id="{723A6594-02D2-44DF-9E59-C3318BE79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768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5A1A6-4E11-4E03-8811-1BCCDBE5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942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앱 제작에 사용된 항목 및 항목에 대한 설명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3ABE6-A041-43B9-AA7A-8CDDDBF78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4987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1. </a:t>
            </a:r>
            <a:r>
              <a:rPr lang="ko-KR" altLang="en-US" sz="1800" dirty="0">
                <a:solidFill>
                  <a:srgbClr val="0070C0"/>
                </a:solidFill>
              </a:rPr>
              <a:t>레이아웃 구성 및 리소스 추가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리소스 추가의 경우 앱 배경 및 필요한 그림을 추가하였습니다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각 액티비티마다 적합한 레이아웃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Linearlayout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FrameLayout</a:t>
            </a:r>
            <a:r>
              <a:rPr lang="en-US" altLang="ko-KR" sz="1800" dirty="0"/>
              <a:t>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/>
              <a:t>을</a:t>
            </a:r>
            <a:r>
              <a:rPr lang="en-US" altLang="ko-KR" sz="1800" dirty="0"/>
              <a:t> </a:t>
            </a:r>
            <a:r>
              <a:rPr lang="ko-KR" altLang="en-US" sz="1800" dirty="0"/>
              <a:t>추가하였습니다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2. </a:t>
            </a:r>
            <a:r>
              <a:rPr lang="ko-KR" altLang="en-US" sz="1800" dirty="0">
                <a:solidFill>
                  <a:srgbClr val="0070C0"/>
                </a:solidFill>
              </a:rPr>
              <a:t>추가 클래스 구성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en-US" altLang="ko-KR" sz="1800" dirty="0" err="1"/>
              <a:t>MainActivity</a:t>
            </a:r>
            <a:r>
              <a:rPr lang="en-US" altLang="ko-KR" sz="1800" dirty="0"/>
              <a:t> </a:t>
            </a:r>
            <a:r>
              <a:rPr lang="ko-KR" altLang="en-US" sz="1800" dirty="0"/>
              <a:t>외에 </a:t>
            </a:r>
            <a:r>
              <a:rPr lang="en-US" altLang="ko-KR" sz="1800" dirty="0"/>
              <a:t>11</a:t>
            </a:r>
            <a:r>
              <a:rPr lang="ko-KR" altLang="en-US" sz="1800" dirty="0"/>
              <a:t>개의 추가 클래스를 구성하였습니다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3. </a:t>
            </a:r>
            <a:r>
              <a:rPr lang="ko-KR" altLang="en-US" sz="1800" dirty="0" err="1">
                <a:solidFill>
                  <a:srgbClr val="0070C0"/>
                </a:solidFill>
              </a:rPr>
              <a:t>콜백</a:t>
            </a:r>
            <a:r>
              <a:rPr lang="ko-KR" altLang="en-US" sz="1800" dirty="0">
                <a:solidFill>
                  <a:srgbClr val="0070C0"/>
                </a:solidFill>
              </a:rPr>
              <a:t> 메서드 또는 </a:t>
            </a:r>
            <a:r>
              <a:rPr lang="ko-KR" altLang="en-US" sz="1800" dirty="0" err="1">
                <a:solidFill>
                  <a:srgbClr val="0070C0"/>
                </a:solidFill>
              </a:rPr>
              <a:t>리스너</a:t>
            </a:r>
            <a:r>
              <a:rPr lang="ko-KR" altLang="en-US" sz="1800" dirty="0">
                <a:solidFill>
                  <a:srgbClr val="0070C0"/>
                </a:solidFill>
              </a:rPr>
              <a:t> 활용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 </a:t>
            </a:r>
            <a:r>
              <a:rPr lang="ko-KR" altLang="en-US" sz="1800" dirty="0"/>
              <a:t>앱을 제작하면서 </a:t>
            </a:r>
            <a:r>
              <a:rPr lang="ko-KR" altLang="en-US" sz="1800" dirty="0" err="1"/>
              <a:t>여러개의</a:t>
            </a:r>
            <a:r>
              <a:rPr lang="ko-KR" altLang="en-US" sz="1800" dirty="0"/>
              <a:t> 버튼을 사용하였는데</a:t>
            </a:r>
            <a:r>
              <a:rPr lang="en-US" altLang="ko-KR" sz="1800" dirty="0"/>
              <a:t>, </a:t>
            </a:r>
            <a:r>
              <a:rPr lang="ko-KR" altLang="en-US" sz="1800" dirty="0"/>
              <a:t>액티비티에서 버튼이 한 개인 경우는 </a:t>
            </a:r>
            <a:r>
              <a:rPr lang="ko-KR" altLang="en-US" sz="1800" dirty="0" err="1"/>
              <a:t>리스너를</a:t>
            </a:r>
            <a:r>
              <a:rPr lang="ko-KR" altLang="en-US" sz="1800" dirty="0"/>
              <a:t> 활용하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였고</a:t>
            </a:r>
            <a:r>
              <a:rPr lang="en-US" altLang="ko-KR" sz="1800" dirty="0"/>
              <a:t>, </a:t>
            </a:r>
            <a:r>
              <a:rPr lang="ko-KR" altLang="en-US" sz="1800" dirty="0"/>
              <a:t>버튼의 개수가 많은 액티비티의 경우는 </a:t>
            </a:r>
            <a:r>
              <a:rPr lang="ko-KR" altLang="en-US" sz="1800" dirty="0" err="1"/>
              <a:t>콜백</a:t>
            </a:r>
            <a:r>
              <a:rPr lang="ko-KR" altLang="en-US" sz="1800" dirty="0"/>
              <a:t> 메서드를 활용하였습니다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1945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DF2DE-8931-4744-A5B4-158F2DB2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앱 제작에 사용된 항목 및 항목에 대한 설명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4E24C-CEB0-4F2B-9372-E2384AEAC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7360"/>
            <a:ext cx="10515600" cy="4605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4. </a:t>
            </a:r>
            <a:r>
              <a:rPr lang="ko-KR" altLang="en-US" sz="1800" dirty="0">
                <a:solidFill>
                  <a:srgbClr val="0070C0"/>
                </a:solidFill>
              </a:rPr>
              <a:t>인텐트를 사용한 액티비티 활성화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화면이 전환될 때마다 </a:t>
            </a:r>
            <a:r>
              <a:rPr lang="en-US" altLang="ko-KR" sz="1800" dirty="0"/>
              <a:t>intent</a:t>
            </a:r>
            <a:r>
              <a:rPr lang="ko-KR" altLang="en-US" sz="1800" dirty="0"/>
              <a:t>를 불러 액티비티를 활성화하고 </a:t>
            </a:r>
            <a:r>
              <a:rPr lang="en-US" altLang="ko-KR" sz="1800" dirty="0"/>
              <a:t>finish</a:t>
            </a:r>
            <a:r>
              <a:rPr lang="ko-KR" altLang="en-US" sz="1800" dirty="0"/>
              <a:t>를 통해 이전 액티비티로 호출하였습니다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5. </a:t>
            </a:r>
            <a:r>
              <a:rPr lang="ko-KR" altLang="en-US" sz="1800" dirty="0">
                <a:solidFill>
                  <a:srgbClr val="0070C0"/>
                </a:solidFill>
              </a:rPr>
              <a:t>커스텀 뷰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리스트 뷰 활용 시 일정 리스트 및 타이머를 구현 할 때 </a:t>
            </a:r>
            <a:r>
              <a:rPr lang="ko-KR" altLang="en-US" sz="1800" dirty="0" err="1"/>
              <a:t>커스터마이징하여</a:t>
            </a:r>
            <a:r>
              <a:rPr lang="ko-KR" altLang="en-US" sz="1800" dirty="0"/>
              <a:t> 활용하였습니다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6. </a:t>
            </a:r>
            <a:r>
              <a:rPr lang="ko-KR" altLang="en-US" sz="1800" dirty="0">
                <a:solidFill>
                  <a:srgbClr val="0070C0"/>
                </a:solidFill>
              </a:rPr>
              <a:t>모션 센서 활용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타이머 작동 시</a:t>
            </a:r>
            <a:r>
              <a:rPr lang="en-US" altLang="ko-KR" sz="1800" dirty="0"/>
              <a:t>, </a:t>
            </a:r>
            <a:r>
              <a:rPr lang="ko-KR" altLang="en-US" sz="1800" dirty="0"/>
              <a:t>모션이 감지되면 진동이 울리도록 모션 센서를 활용하였습니다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7. </a:t>
            </a:r>
            <a:r>
              <a:rPr lang="ko-KR" altLang="en-US" sz="1800" dirty="0">
                <a:solidFill>
                  <a:srgbClr val="0070C0"/>
                </a:solidFill>
              </a:rPr>
              <a:t>데이터 베이스 활용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800" dirty="0"/>
              <a:t> - </a:t>
            </a:r>
            <a:r>
              <a:rPr lang="ko-KR" altLang="en-US" sz="1800" dirty="0"/>
              <a:t>메모장을 구현할 때</a:t>
            </a:r>
            <a:r>
              <a:rPr lang="en-US" altLang="ko-KR" sz="1800" dirty="0"/>
              <a:t> SQLite </a:t>
            </a:r>
            <a:r>
              <a:rPr lang="ko-KR" altLang="en-US" sz="1800" dirty="0"/>
              <a:t>데이터 베이스를 활용하여 데이터를 저장 및 삭제하였고</a:t>
            </a:r>
            <a:r>
              <a:rPr lang="en-US" altLang="ko-KR" sz="1800" dirty="0"/>
              <a:t>,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err="1"/>
              <a:t>sharedpreferences</a:t>
            </a:r>
            <a:r>
              <a:rPr lang="en-US" altLang="ko-KR" sz="1800" dirty="0"/>
              <a:t> </a:t>
            </a:r>
            <a:r>
              <a:rPr lang="ko-KR" altLang="en-US" sz="1800" dirty="0"/>
              <a:t>를 이용해서 일정 관리 마지막에 모든 데이터를 모아서 보여줄 때와 앱이 꺼져도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그 날 일정은 계속 유지되도록 하기 위해서 사용하였습니다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7029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B9510-243C-4B5B-98AF-1E072B98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앱 제작에 사용된 항목 및 항목에 대한 설명</a:t>
            </a:r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5565C-1187-4E48-82D6-F17D23FF9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dirty="0">
                <a:solidFill>
                  <a:srgbClr val="0070C0"/>
                </a:solidFill>
              </a:rPr>
              <a:t>1. Service </a:t>
            </a:r>
            <a:r>
              <a:rPr lang="ko-KR" altLang="en-US" sz="1800" dirty="0">
                <a:solidFill>
                  <a:srgbClr val="0070C0"/>
                </a:solidFill>
              </a:rPr>
              <a:t>및 진동 구현</a:t>
            </a:r>
            <a:endParaRPr lang="en-US" altLang="ko-KR" sz="1800" dirty="0">
              <a:solidFill>
                <a:srgbClr val="0070C0"/>
              </a:solidFill>
            </a:endParaRP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일정을 진행할 때 사용자가 타이머를 정지하지 않고 핸드폰을 사용하면 핸드폰이 모션을 감지해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toast </a:t>
            </a:r>
            <a:r>
              <a:rPr lang="ko-KR" altLang="en-US" sz="1800" dirty="0"/>
              <a:t>알림과 진동</a:t>
            </a:r>
            <a:r>
              <a:rPr lang="en-US" altLang="ko-KR" sz="1800" dirty="0"/>
              <a:t>/</a:t>
            </a:r>
            <a:r>
              <a:rPr lang="ko-KR" altLang="en-US" sz="1800" dirty="0"/>
              <a:t>소리 알람이 울립니다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이것을 핸드폰의 화면이 꺼졌을 때도 구현하기 위해서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 </a:t>
            </a:r>
            <a:r>
              <a:rPr lang="en-US" altLang="ko-KR" sz="1800" dirty="0"/>
              <a:t>Service</a:t>
            </a:r>
            <a:r>
              <a:rPr lang="ko-KR" altLang="en-US" sz="1800" dirty="0"/>
              <a:t>를 이용하였습니다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2. </a:t>
            </a:r>
            <a:r>
              <a:rPr lang="en-US" altLang="ko-KR" sz="1800" dirty="0" err="1">
                <a:solidFill>
                  <a:srgbClr val="0070C0"/>
                </a:solidFill>
              </a:rPr>
              <a:t>ListView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구현</a:t>
            </a:r>
            <a:endParaRPr lang="en-US" altLang="ko-KR" sz="1800" dirty="0">
              <a:solidFill>
                <a:srgbClr val="0070C0"/>
              </a:solidFill>
            </a:endParaRP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여러 일정들과 메모들의 리스트를 보여주기 위해서 리스트 뷰를 사용하였습니다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3. </a:t>
            </a:r>
            <a:r>
              <a:rPr lang="en-US" altLang="ko-KR" sz="1800" dirty="0" err="1">
                <a:solidFill>
                  <a:srgbClr val="0070C0"/>
                </a:solidFill>
              </a:rPr>
              <a:t>Sharedpreferences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데이터 베이스 구현</a:t>
            </a:r>
            <a:endParaRPr lang="en-US" altLang="ko-KR" sz="1800" dirty="0">
              <a:solidFill>
                <a:srgbClr val="0070C0"/>
              </a:solidFill>
            </a:endParaRP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일정 관리 데이터 베이스 활용 시 구현하였습니다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>
                <a:solidFill>
                  <a:srgbClr val="0070C0"/>
                </a:solidFill>
              </a:rPr>
              <a:t>4. Handler </a:t>
            </a:r>
            <a:r>
              <a:rPr lang="ko-KR" altLang="en-US" sz="1800" dirty="0">
                <a:solidFill>
                  <a:srgbClr val="0070C0"/>
                </a:solidFill>
              </a:rPr>
              <a:t>사용</a:t>
            </a:r>
            <a:endParaRPr lang="en-US" altLang="ko-KR" sz="1800" dirty="0">
              <a:solidFill>
                <a:srgbClr val="0070C0"/>
              </a:solidFill>
            </a:endParaRP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타이머를 구현할 때 사용하였습니다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8917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16FC2F-804B-49E0-BB53-45AF5471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7D866F2-B717-4D85-A02D-CA291A1263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1254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132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5A4AA-A518-45C5-BD4B-9B63FA62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앱 제목 및 주제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B9016-4F30-4045-A08B-5C44AFDE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  <a:r>
              <a:rPr lang="en-US" altLang="ko-KR" dirty="0"/>
              <a:t>: My Day</a:t>
            </a:r>
          </a:p>
          <a:p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일정 관리 앱</a:t>
            </a:r>
            <a:endParaRPr lang="en-US" altLang="ko-KR" dirty="0"/>
          </a:p>
          <a:p>
            <a:r>
              <a:rPr lang="ko-KR" altLang="en-US" dirty="0"/>
              <a:t>구성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스톱워치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시간 관리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- </a:t>
            </a:r>
            <a:r>
              <a:rPr lang="ko-KR" altLang="en-US" dirty="0"/>
              <a:t>스마트폰 센서 활용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스톱워치 관리 용이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- </a:t>
            </a:r>
            <a:r>
              <a:rPr lang="ko-KR" altLang="en-US"/>
              <a:t>하루 일정 마무리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2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AE876-185F-4C20-B3D2-5E0F79F5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구성 및 프로그램 실행 순서도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FC1954-4FAB-46B5-A065-752565801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37" y="1771180"/>
            <a:ext cx="2463625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A8746C-26DA-4C84-9193-54633A37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898" y="1771180"/>
            <a:ext cx="2463625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39E62A-8797-446A-B6B2-3482D7AF2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855" y="1690688"/>
            <a:ext cx="2390778" cy="438659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43ABBBB-B0E2-48EE-A4C6-C36CA599BA41}"/>
              </a:ext>
            </a:extLst>
          </p:cNvPr>
          <p:cNvSpPr/>
          <p:nvPr/>
        </p:nvSpPr>
        <p:spPr>
          <a:xfrm>
            <a:off x="4136194" y="3345024"/>
            <a:ext cx="746449" cy="737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1FB0AC-6531-441F-A147-904F69B8126E}"/>
              </a:ext>
            </a:extLst>
          </p:cNvPr>
          <p:cNvSpPr/>
          <p:nvPr/>
        </p:nvSpPr>
        <p:spPr>
          <a:xfrm>
            <a:off x="8073654" y="3284375"/>
            <a:ext cx="745162" cy="811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52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3F82C-4A9D-421B-8050-7C74C10A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구성 및 프로그램 실행 순서도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252C2A6-5C65-4A1C-BCAA-E5F09EE7B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456" y="1797633"/>
            <a:ext cx="2446820" cy="4351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80444-ED85-4723-82CD-9C8A0F96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09" y="1797633"/>
            <a:ext cx="2601697" cy="435133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87958F3-0A90-4F2C-9324-A4F8F0F8E473}"/>
              </a:ext>
            </a:extLst>
          </p:cNvPr>
          <p:cNvSpPr/>
          <p:nvPr/>
        </p:nvSpPr>
        <p:spPr>
          <a:xfrm>
            <a:off x="5141167" y="2967135"/>
            <a:ext cx="954833" cy="89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49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1308-5F3B-40B8-B46B-E5EB745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구성 및 프로그램 실행 순서도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C1A1E6-6373-4AD8-8F01-E3E243B1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32" y="1629159"/>
            <a:ext cx="2532478" cy="4615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A4461-137B-450A-8ED1-E9B2ED7E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35" y="1629158"/>
            <a:ext cx="2601697" cy="4710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45DC0F-7FCA-4763-88AB-042D779E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64" y="1643056"/>
            <a:ext cx="2523636" cy="474427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FB6764A-DFCC-4696-A12B-C29AC9E4D5DE}"/>
              </a:ext>
            </a:extLst>
          </p:cNvPr>
          <p:cNvSpPr/>
          <p:nvPr/>
        </p:nvSpPr>
        <p:spPr>
          <a:xfrm>
            <a:off x="3834882" y="3181739"/>
            <a:ext cx="746449" cy="811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CEDB4E2-DDF1-44D6-81A2-7069BD403450}"/>
              </a:ext>
            </a:extLst>
          </p:cNvPr>
          <p:cNvSpPr/>
          <p:nvPr/>
        </p:nvSpPr>
        <p:spPr>
          <a:xfrm>
            <a:off x="7833036" y="3181739"/>
            <a:ext cx="721864" cy="699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3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8ACF6-66F2-44B1-B0BF-130206A7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사용방법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8FC1B-B4BD-450C-B319-91B94B2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19164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* </a:t>
            </a:r>
            <a:r>
              <a:rPr lang="en-US" altLang="ko-KR" sz="1800" dirty="0" err="1"/>
              <a:t>AddList</a:t>
            </a:r>
            <a:r>
              <a:rPr lang="en-US" altLang="ko-KR" sz="1800" dirty="0"/>
              <a:t> </a:t>
            </a:r>
            <a:r>
              <a:rPr lang="ko-KR" altLang="en-US" sz="1800" dirty="0"/>
              <a:t>나 </a:t>
            </a:r>
            <a:r>
              <a:rPr lang="en-US" altLang="ko-KR" sz="1800" dirty="0"/>
              <a:t>Memo </a:t>
            </a:r>
            <a:r>
              <a:rPr lang="ko-KR" altLang="en-US" sz="1800" dirty="0"/>
              <a:t>앱으로 선택하여 들어갈 수 있습니다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&lt;</a:t>
            </a:r>
            <a:r>
              <a:rPr lang="en-US" altLang="ko-KR" sz="1800" dirty="0" err="1"/>
              <a:t>AddList</a:t>
            </a:r>
            <a:r>
              <a:rPr lang="en-US" altLang="ko-KR" sz="1800" dirty="0"/>
              <a:t> </a:t>
            </a:r>
            <a:r>
              <a:rPr lang="ko-KR" altLang="en-US" sz="1800" dirty="0"/>
              <a:t>버튼 선택</a:t>
            </a:r>
            <a:r>
              <a:rPr lang="en-US" altLang="ko-KR" sz="1800" dirty="0"/>
              <a:t>&gt;</a:t>
            </a:r>
          </a:p>
          <a:p>
            <a:r>
              <a:rPr lang="en-US" altLang="ko-KR" sz="1800" dirty="0"/>
              <a:t> - </a:t>
            </a:r>
            <a:r>
              <a:rPr lang="en-US" altLang="ko-KR" sz="1800" dirty="0" err="1"/>
              <a:t>AddList</a:t>
            </a:r>
            <a:r>
              <a:rPr lang="ko-KR" altLang="en-US" sz="1800" dirty="0"/>
              <a:t>로 들어갈 경우 여러가지 버튼을 활용하여 해야 할 일정을 추가하고</a:t>
            </a:r>
            <a:r>
              <a:rPr lang="en-US" altLang="ko-KR" sz="1800" dirty="0"/>
              <a:t>, </a:t>
            </a:r>
            <a:r>
              <a:rPr lang="ko-KR" altLang="en-US" sz="1800" dirty="0"/>
              <a:t>화면에 없는 기타 일정은 사용자가</a:t>
            </a:r>
            <a:r>
              <a:rPr lang="en-US" altLang="ko-KR" sz="1800" dirty="0"/>
              <a:t> other </a:t>
            </a:r>
            <a:r>
              <a:rPr lang="ko-KR" altLang="en-US" sz="1800" dirty="0"/>
              <a:t>버튼을 눌러서 직접 추가할 수 있습니다</a:t>
            </a:r>
            <a:r>
              <a:rPr lang="en-US" altLang="ko-KR" sz="1800" dirty="0"/>
              <a:t>. (</a:t>
            </a:r>
            <a:r>
              <a:rPr lang="ko-KR" altLang="en-US" sz="1800" dirty="0"/>
              <a:t>영상에 자세히 나와있습니다</a:t>
            </a:r>
            <a:r>
              <a:rPr lang="en-US" altLang="ko-KR" sz="1800" dirty="0"/>
              <a:t>.)</a:t>
            </a:r>
          </a:p>
          <a:p>
            <a:r>
              <a:rPr lang="en-US" altLang="ko-KR" sz="1800" dirty="0"/>
              <a:t>- Start </a:t>
            </a:r>
            <a:r>
              <a:rPr lang="ko-KR" altLang="en-US" sz="1800" dirty="0"/>
              <a:t>버튼을 누르면 추가한 일정들이 리스트로 나오고 </a:t>
            </a:r>
            <a:r>
              <a:rPr lang="en-US" altLang="ko-KR" sz="1800" dirty="0"/>
              <a:t>(Start </a:t>
            </a:r>
            <a:r>
              <a:rPr lang="ko-KR" altLang="en-US" sz="1800" dirty="0"/>
              <a:t>클래스</a:t>
            </a:r>
            <a:r>
              <a:rPr lang="en-US" altLang="ko-KR" sz="1800" dirty="0"/>
              <a:t>)</a:t>
            </a:r>
            <a:r>
              <a:rPr lang="ko-KR" altLang="en-US" sz="1800" dirty="0"/>
              <a:t> 시작하고자 하는 일정의 시계 모양의 버튼을 누르면 </a:t>
            </a:r>
            <a:r>
              <a:rPr lang="ko-KR" altLang="en-US" sz="1800" dirty="0" err="1"/>
              <a:t>알림창이</a:t>
            </a:r>
            <a:r>
              <a:rPr lang="ko-KR" altLang="en-US" sz="1800" dirty="0"/>
              <a:t> 나옵니다</a:t>
            </a:r>
            <a:r>
              <a:rPr lang="en-US" altLang="ko-KR" sz="1800" dirty="0"/>
              <a:t>. </a:t>
            </a:r>
            <a:r>
              <a:rPr lang="ko-KR" altLang="en-US" sz="1800" dirty="0" err="1"/>
              <a:t>알림창의</a:t>
            </a:r>
            <a:r>
              <a:rPr lang="ko-KR" altLang="en-US" sz="1800" dirty="0"/>
              <a:t> 시작 버튼을 누르면 타이머 화면으로 전환됩니다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타이머 시작 후</a:t>
            </a:r>
            <a:r>
              <a:rPr lang="en-US" altLang="ko-KR" sz="1800" dirty="0"/>
              <a:t>, 3</a:t>
            </a:r>
            <a:r>
              <a:rPr lang="ko-KR" altLang="en-US" sz="1800" dirty="0"/>
              <a:t>초가 지난 뒤에 핸드폰 모션이 감지가 된다면 </a:t>
            </a:r>
            <a:r>
              <a:rPr lang="en-US" altLang="ko-KR" sz="1800" dirty="0"/>
              <a:t>toast</a:t>
            </a:r>
            <a:r>
              <a:rPr lang="ko-KR" altLang="en-US" sz="1800" dirty="0"/>
              <a:t>를 통해 시간이 가고 있다는 알림이 울립니다</a:t>
            </a:r>
            <a:r>
              <a:rPr lang="en-US" altLang="ko-KR" sz="1800" dirty="0"/>
              <a:t>.(</a:t>
            </a:r>
            <a:r>
              <a:rPr lang="ko-KR" altLang="en-US" sz="1800" dirty="0"/>
              <a:t>핸드폰이 꺼진 상태에서도 가능합니다</a:t>
            </a:r>
            <a:r>
              <a:rPr lang="en-US" altLang="ko-KR" sz="1800" dirty="0"/>
              <a:t>.) </a:t>
            </a:r>
            <a:r>
              <a:rPr lang="ko-KR" altLang="en-US" sz="1800" dirty="0"/>
              <a:t>일시정지 버튼을 누르면 그냥 타이머가 멈추는 것이고</a:t>
            </a:r>
            <a:r>
              <a:rPr lang="en-US" altLang="ko-KR" sz="1800" dirty="0"/>
              <a:t>, </a:t>
            </a:r>
            <a:r>
              <a:rPr lang="ko-KR" altLang="en-US" sz="1800" dirty="0"/>
              <a:t>완료 버튼을 누르면 그 일정이 리스트에 추가되어 나타납니다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또한 </a:t>
            </a:r>
            <a:r>
              <a:rPr lang="en-US" altLang="ko-KR" sz="1800" dirty="0"/>
              <a:t>Start </a:t>
            </a:r>
            <a:r>
              <a:rPr lang="ko-KR" altLang="en-US" sz="1800" dirty="0"/>
              <a:t>클래스에서 휴지통 모양의 아이콘을 선택하면 그 일정은 완료가 되었음을 사용자가 등록하는 것이어서 화면에서 삭제됩니다</a:t>
            </a:r>
            <a:r>
              <a:rPr lang="en-US" altLang="ko-KR" sz="1800" dirty="0"/>
              <a:t>. (</a:t>
            </a:r>
            <a:r>
              <a:rPr lang="ko-KR" altLang="en-US" sz="1800" dirty="0"/>
              <a:t>마지막 완료 리스트에 추가됩니다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18380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1F972-F1BC-4DF3-AC32-879F9352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사용방법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2FD3A-820C-4245-A6ED-2B47ED978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2000" dirty="0"/>
              <a:t>&lt;</a:t>
            </a:r>
            <a:r>
              <a:rPr lang="en-US" altLang="ko-KR" sz="2000" dirty="0" err="1"/>
              <a:t>AddList</a:t>
            </a:r>
            <a:r>
              <a:rPr lang="en-US" altLang="ko-KR" sz="2000" dirty="0"/>
              <a:t> </a:t>
            </a:r>
            <a:r>
              <a:rPr lang="ko-KR" altLang="en-US" sz="2000" dirty="0"/>
              <a:t>버튼 선택</a:t>
            </a:r>
            <a:r>
              <a:rPr lang="en-US" altLang="ko-KR" sz="2000" dirty="0"/>
              <a:t>&gt;</a:t>
            </a:r>
          </a:p>
          <a:p>
            <a:r>
              <a:rPr lang="en-US" altLang="ko-KR" sz="2000" dirty="0"/>
              <a:t>- Start </a:t>
            </a:r>
            <a:r>
              <a:rPr lang="ko-KR" altLang="en-US" sz="2000" dirty="0"/>
              <a:t>버튼을 누르면 추가한 일정들이 리스트로 나오는 화면</a:t>
            </a:r>
            <a:r>
              <a:rPr lang="en-US" altLang="ko-KR" sz="2000" dirty="0"/>
              <a:t>(start</a:t>
            </a:r>
            <a:r>
              <a:rPr lang="ko-KR" altLang="en-US" sz="2000" dirty="0"/>
              <a:t>클래스</a:t>
            </a:r>
            <a:r>
              <a:rPr lang="en-US" altLang="ko-KR" sz="2000" dirty="0"/>
              <a:t>)</a:t>
            </a:r>
            <a:r>
              <a:rPr lang="ko-KR" altLang="en-US" sz="2000" dirty="0"/>
              <a:t>에서 </a:t>
            </a:r>
            <a:r>
              <a:rPr lang="en-US" altLang="ko-KR" sz="2000" dirty="0"/>
              <a:t>“</a:t>
            </a:r>
            <a:r>
              <a:rPr lang="ko-KR" altLang="en-US" sz="2000" dirty="0"/>
              <a:t>오늘은 끝</a:t>
            </a:r>
            <a:r>
              <a:rPr lang="en-US" altLang="ko-KR" sz="2000" dirty="0"/>
              <a:t>!”</a:t>
            </a:r>
            <a:r>
              <a:rPr lang="ko-KR" altLang="en-US" sz="2000" dirty="0"/>
              <a:t>이라는 버튼</a:t>
            </a:r>
            <a:endParaRPr lang="en-US" altLang="ko-KR" sz="2000" dirty="0"/>
          </a:p>
          <a:p>
            <a:r>
              <a:rPr lang="ko-KR" altLang="en-US" sz="2000" dirty="0"/>
              <a:t>을 누르면 지금까지 한 일정들과 완료하지 못한 일정들이 리스트로 나오는 화면으로 전환됩니다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완료된</a:t>
            </a:r>
            <a:endParaRPr lang="en-US" altLang="ko-KR" sz="2000" dirty="0"/>
          </a:p>
          <a:p>
            <a:r>
              <a:rPr lang="ko-KR" altLang="en-US" sz="2000" dirty="0"/>
              <a:t> 항목들</a:t>
            </a:r>
            <a:r>
              <a:rPr lang="en-US" altLang="ko-KR" sz="2000" dirty="0"/>
              <a:t>(</a:t>
            </a:r>
            <a:r>
              <a:rPr lang="ko-KR" altLang="en-US" sz="2000" dirty="0"/>
              <a:t>휴지통 아이콘을 누른 항목들</a:t>
            </a:r>
            <a:r>
              <a:rPr lang="en-US" altLang="ko-KR" sz="2000" dirty="0"/>
              <a:t>)</a:t>
            </a:r>
            <a:r>
              <a:rPr lang="ko-KR" altLang="en-US" sz="2000" dirty="0"/>
              <a:t>은 몇 분 동안 하였는지 정보가 같이 나옵니다</a:t>
            </a:r>
            <a:r>
              <a:rPr lang="en-US" altLang="ko-KR" sz="2000" dirty="0"/>
              <a:t>. “</a:t>
            </a:r>
            <a:r>
              <a:rPr lang="ko-KR" altLang="en-US" sz="2000" dirty="0" err="1"/>
              <a:t>수고했어</a:t>
            </a:r>
            <a:r>
              <a:rPr lang="ko-KR" altLang="en-US" sz="2000" dirty="0"/>
              <a:t> 오늘도</a:t>
            </a:r>
            <a:r>
              <a:rPr lang="en-US" altLang="ko-KR" sz="2000" dirty="0"/>
              <a:t>”</a:t>
            </a:r>
          </a:p>
          <a:p>
            <a:r>
              <a:rPr lang="ko-KR" altLang="en-US" sz="2000" dirty="0"/>
              <a:t>문구 옆에 있는 집 아이콘을 선택하면 오늘의 일정들이 초기화가 되고 메인 액티비티 화면으로 전환됩니다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&lt;Memo </a:t>
            </a:r>
            <a:r>
              <a:rPr lang="ko-KR" altLang="en-US" sz="2000" dirty="0"/>
              <a:t>버튼 선택 시</a:t>
            </a:r>
            <a:r>
              <a:rPr lang="en-US" altLang="ko-KR" sz="2000" dirty="0"/>
              <a:t>&gt;</a:t>
            </a:r>
          </a:p>
          <a:p>
            <a:r>
              <a:rPr lang="ko-KR" altLang="en-US" sz="2000" dirty="0"/>
              <a:t>저장한 메모들이 리스트에 나오고</a:t>
            </a:r>
            <a:r>
              <a:rPr lang="en-US" altLang="ko-KR" sz="2000" dirty="0"/>
              <a:t>, </a:t>
            </a:r>
            <a:r>
              <a:rPr lang="ko-KR" altLang="en-US" sz="2000" dirty="0"/>
              <a:t>추가 하고 싶다면 </a:t>
            </a:r>
            <a:r>
              <a:rPr lang="en-US" altLang="ko-KR" sz="2000" dirty="0"/>
              <a:t>+ </a:t>
            </a:r>
            <a:r>
              <a:rPr lang="ko-KR" altLang="en-US" sz="2000" dirty="0"/>
              <a:t>모양의 아이콘을 누릅니다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메모를 다 쓰고 완료 버튼을 누르면 자동으로 저장이 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메모들 리스트 중 하나를 선택하면 다른 화면으로 전환되어 메모를 읽을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0270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A8163-5BE8-4C97-B886-353F0060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62797-1F1F-4430-B526-CEDA79DF5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앱 작동하는 것을 영상으로 찍은 압축 파일 입니다</a:t>
            </a:r>
            <a:r>
              <a:rPr lang="en-US" altLang="ko-KR" dirty="0"/>
              <a:t>. (</a:t>
            </a:r>
            <a:r>
              <a:rPr lang="ko-KR" altLang="en-US" dirty="0"/>
              <a:t>더블 클릭하시면 열립니다</a:t>
            </a:r>
            <a:r>
              <a:rPr lang="en-US" altLang="ko-KR"/>
              <a:t>.)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34AF3D5-6377-47F2-AA69-C0CBD364F4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92439"/>
              </p:ext>
            </p:extLst>
          </p:nvPr>
        </p:nvGraphicFramePr>
        <p:xfrm>
          <a:off x="1751996" y="3004457"/>
          <a:ext cx="1400780" cy="837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포장기 셸 개체" showAsIcon="1" r:id="rId3" imgW="560160" imgH="334800" progId="Package">
                  <p:embed/>
                </p:oleObj>
              </mc:Choice>
              <mc:Fallback>
                <p:oleObj name="포장기 셸 개체" showAsIcon="1" r:id="rId3" imgW="560160" imgH="33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1996" y="3004457"/>
                        <a:ext cx="1400780" cy="837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44812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Office PowerPoint</Application>
  <PresentationFormat>와이드스크린</PresentationFormat>
  <Paragraphs>70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추억</vt:lpstr>
      <vt:lpstr>포장기 셸 개체</vt:lpstr>
      <vt:lpstr>앱 결과 보고서</vt:lpstr>
      <vt:lpstr>목차</vt:lpstr>
      <vt:lpstr>앱 제목 및 주제</vt:lpstr>
      <vt:lpstr>화면 구성 및 프로그램 실행 순서도1</vt:lpstr>
      <vt:lpstr>화면 구성 및 프로그램 실행 순서도2</vt:lpstr>
      <vt:lpstr>화면 구성 및 프로그램 실행 순서도3</vt:lpstr>
      <vt:lpstr>앱 사용방법1</vt:lpstr>
      <vt:lpstr>앱 사용방법2</vt:lpstr>
      <vt:lpstr>결과 영상</vt:lpstr>
      <vt:lpstr>앱 제작에 사용된 항목 및 항목에 대한 설명1</vt:lpstr>
      <vt:lpstr>앱 제작에 사용된 항목 및 항목에 대한 설명2</vt:lpstr>
      <vt:lpstr>앱 제작에 사용된 항목 및 항목에 대한 설명3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앱 결과 보고서</dc:title>
  <dc:creator>박 은화</dc:creator>
  <cp:lastModifiedBy>박 은화</cp:lastModifiedBy>
  <cp:revision>2</cp:revision>
  <dcterms:created xsi:type="dcterms:W3CDTF">2020-10-21T06:33:33Z</dcterms:created>
  <dcterms:modified xsi:type="dcterms:W3CDTF">2020-10-21T06:34:18Z</dcterms:modified>
</cp:coreProperties>
</file>